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B83FF-F2CF-4089-9C29-0C6724D50D27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907AC-31FB-4D06-915A-1AF8936F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143007"/>
          </a:xfrm>
        </p:spPr>
        <p:txBody>
          <a:bodyPr/>
          <a:lstStyle/>
          <a:p>
            <a:r>
              <a:rPr lang="ru-RU" dirty="0" smtClean="0"/>
              <a:t>Устная работа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357298"/>
            <a:ext cx="6400800" cy="428150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1. 9,7+1,23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2. 3,8-1,25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3. 1,9*2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4. 0,63:0,9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5. 5,8+3,6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6. 4,84-2,4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7. 0,6*0,8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8. 1,08:0,03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9. 4,3-0,5</a:t>
            </a:r>
            <a:r>
              <a:rPr lang="ru-RU" dirty="0"/>
              <a:t>=</a:t>
            </a:r>
          </a:p>
          <a:p>
            <a:pPr lvl="0"/>
            <a:r>
              <a:rPr lang="ru-RU" smtClean="0"/>
              <a:t>10. 1,4*0,3</a:t>
            </a:r>
            <a:r>
              <a:rPr lang="ru-RU" dirty="0"/>
              <a:t>=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Задача № 1. </a:t>
            </a:r>
            <a:r>
              <a:rPr lang="ru-RU" dirty="0" smtClean="0"/>
              <a:t>В библиотеке 700 книг. 42% всех книг составляет научно – популярная литература. Сколько книг этого направления в библиотеке?</a:t>
            </a:r>
          </a:p>
          <a:p>
            <a:r>
              <a:rPr lang="ru-RU" b="1" dirty="0" smtClean="0"/>
              <a:t>Задача № 2. </a:t>
            </a:r>
            <a:r>
              <a:rPr lang="ru-RU" dirty="0" smtClean="0"/>
              <a:t>В палатку завезли 60 кг яблок, что составляет 15% всех фруктов, завезенных в этот день. Сколько всего килограммов фруктов завезли в палатку?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Задача № 3. </a:t>
            </a:r>
            <a:r>
              <a:rPr lang="ru-RU" dirty="0" smtClean="0"/>
              <a:t>В классе 35 учеников, из них 21 девочка. Какой процент учеников класса составляют девочки?</a:t>
            </a:r>
          </a:p>
          <a:p>
            <a:r>
              <a:rPr lang="ru-RU" b="1" dirty="0" smtClean="0"/>
              <a:t>Задача № 4. </a:t>
            </a:r>
            <a:r>
              <a:rPr lang="ru-RU" dirty="0" smtClean="0"/>
              <a:t>Организм взрослого человека на 70% состоит из воды. Какова масса в теле человека, который весит 76 кг?</a:t>
            </a:r>
            <a:endParaRPr lang="ru-RU" smtClean="0"/>
          </a:p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задачу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Задача № 5. </a:t>
            </a:r>
            <a:r>
              <a:rPr lang="ru-RU" dirty="0" smtClean="0"/>
              <a:t>Металлический конструктор состоит из 300 деталей. 12% этих деталей гайки. Сколько гаек а металлическом конструкторе?</a:t>
            </a:r>
          </a:p>
          <a:p>
            <a:r>
              <a:rPr lang="ru-RU" b="1" dirty="0" smtClean="0"/>
              <a:t>Задача № 6. </a:t>
            </a:r>
            <a:r>
              <a:rPr lang="ru-RU" dirty="0" smtClean="0"/>
              <a:t>В классе 30 человек, из них девочек – 18. Сколько процентов мальчиков в классе?</a:t>
            </a:r>
          </a:p>
          <a:p>
            <a:r>
              <a:rPr lang="ru-RU" b="1" dirty="0" smtClean="0"/>
              <a:t>Задача № 7. </a:t>
            </a:r>
            <a:r>
              <a:rPr lang="ru-RU" dirty="0" smtClean="0"/>
              <a:t>1%  книги, которую читал Сережа, составляет 4 страницы. Сколько страниц осталось прочитать Сереже, если он уже прочитал 30%?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</a:t>
            </a:r>
            <a:r>
              <a:rPr lang="ru-RU" smtClean="0"/>
              <a:t>осчитай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5924"/>
          </a:xfrm>
        </p:spPr>
        <p:txBody>
          <a:bodyPr/>
          <a:lstStyle/>
          <a:p>
            <a:r>
              <a:rPr lang="ru-RU" b="1" dirty="0" smtClean="0"/>
              <a:t>Задача № 8. </a:t>
            </a:r>
            <a:r>
              <a:rPr lang="ru-RU" dirty="0" smtClean="0"/>
              <a:t>Объясните, как найти процент от числа. Как найти: 30% от 200 или 12% от 50.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249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Устная работа</vt:lpstr>
      <vt:lpstr>Реши задачу</vt:lpstr>
      <vt:lpstr>Реши задачу</vt:lpstr>
      <vt:lpstr>Реши задачу</vt:lpstr>
      <vt:lpstr>Посчитай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Устная работа</dc:title>
  <dc:creator>User</dc:creator>
  <cp:lastModifiedBy>User</cp:lastModifiedBy>
  <cp:revision>4</cp:revision>
  <dcterms:created xsi:type="dcterms:W3CDTF">2017-09-28T09:30:46Z</dcterms:created>
  <dcterms:modified xsi:type="dcterms:W3CDTF">2017-09-28T11:05:36Z</dcterms:modified>
</cp:coreProperties>
</file>